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4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8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7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구체화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ㅇㅅㅇ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외부화면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572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892050" y="1243013"/>
            <a:ext cx="3006000" cy="5344000"/>
            <a:chOff x="4557712" y="1243013"/>
            <a:chExt cx="3006000" cy="5344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2" y="1243013"/>
              <a:ext cx="3006000" cy="534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4815318" y="4105513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32"/>
            <a:stretch/>
          </p:blipFill>
          <p:spPr>
            <a:xfrm>
              <a:off x="6873713" y="6350197"/>
              <a:ext cx="615749" cy="236816"/>
            </a:xfrm>
            <a:prstGeom prst="rect">
              <a:avLst/>
            </a:prstGeom>
          </p:spPr>
        </p:pic>
        <p:sp>
          <p:nvSpPr>
            <p:cNvPr id="11" name="이등변 삼각형 10"/>
            <p:cNvSpPr/>
            <p:nvPr/>
          </p:nvSpPr>
          <p:spPr>
            <a:xfrm>
              <a:off x="7121863" y="638288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22125" y="1243013"/>
            <a:ext cx="3006000" cy="5344000"/>
            <a:chOff x="8104481" y="960479"/>
            <a:chExt cx="3006000" cy="5344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481" y="960479"/>
              <a:ext cx="3006000" cy="5344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60"/>
            <a:stretch/>
          </p:blipFill>
          <p:spPr>
            <a:xfrm>
              <a:off x="10418624" y="4105513"/>
              <a:ext cx="615749" cy="2198966"/>
            </a:xfrm>
            <a:prstGeom prst="rect">
              <a:avLst/>
            </a:prstGeom>
          </p:spPr>
        </p:pic>
        <p:sp>
          <p:nvSpPr>
            <p:cNvPr id="9" name="이등변 삼각형 8"/>
            <p:cNvSpPr/>
            <p:nvPr/>
          </p:nvSpPr>
          <p:spPr>
            <a:xfrm rot="10800000">
              <a:off x="10666775" y="417195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" t="65057" r="79545" b="28348"/>
            <a:stretch/>
          </p:blipFill>
          <p:spPr>
            <a:xfrm>
              <a:off x="10496548" y="4528899"/>
              <a:ext cx="457199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" t="77004" r="80756" b="16222"/>
            <a:stretch/>
          </p:blipFill>
          <p:spPr>
            <a:xfrm>
              <a:off x="10496548" y="4952167"/>
              <a:ext cx="457199" cy="361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t="88406" r="79152" b="4999"/>
            <a:stretch/>
          </p:blipFill>
          <p:spPr>
            <a:xfrm>
              <a:off x="10496548" y="5393652"/>
              <a:ext cx="457200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76452" r="79077" b="16240"/>
            <a:stretch/>
          </p:blipFill>
          <p:spPr>
            <a:xfrm>
              <a:off x="10506071" y="5800490"/>
              <a:ext cx="447675" cy="390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378738" y="4281298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123.45A</a:t>
              </a:r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8474652" y="3562349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t="53659" r="41270" b="38499"/>
          <a:stretch/>
        </p:blipFill>
        <p:spPr>
          <a:xfrm>
            <a:off x="6886208" y="138917"/>
            <a:ext cx="59055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395050" y="140661"/>
            <a:ext cx="4722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문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외부화면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6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상점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1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9" t="53659" r="26581" b="38499"/>
          <a:stretch/>
        </p:blipFill>
        <p:spPr>
          <a:xfrm>
            <a:off x="6021432" y="37164"/>
            <a:ext cx="60960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1032" y="0"/>
            <a:ext cx="568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울타리가 있는 집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13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1981179" y="627959"/>
            <a:ext cx="6924695" cy="5751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1" y="2552700"/>
            <a:ext cx="1230548" cy="390525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1768" y="3602567"/>
            <a:ext cx="1198032" cy="792441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3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32528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Main </a:t>
            </a:r>
            <a:r>
              <a:rPr lang="ko-KR" altLang="en-US" sz="2400" dirty="0" smtClean="0"/>
              <a:t>화면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스킬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드라이 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외부화면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상점 </a:t>
            </a:r>
            <a:r>
              <a:rPr lang="en-US" altLang="ko-KR" sz="2400" dirty="0" smtClean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8986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" y="1388508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2718197" y="5546676"/>
            <a:ext cx="726687" cy="1013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84" y="637505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정원 혹은 비닐하우스 같은 배경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절대 집 밖</a:t>
            </a:r>
            <a:r>
              <a:rPr lang="en-US" altLang="ko-KR" dirty="0" smtClean="0"/>
              <a:t>/</a:t>
            </a:r>
            <a:r>
              <a:rPr lang="ko-KR" altLang="en-US" dirty="0" smtClean="0"/>
              <a:t>바깥의 풍경은 아님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47900" y="1388508"/>
            <a:ext cx="514350" cy="4868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10" idx="1"/>
          </p:cNvCxnSpPr>
          <p:nvPr/>
        </p:nvCxnSpPr>
        <p:spPr>
          <a:xfrm>
            <a:off x="2505075" y="1875354"/>
            <a:ext cx="1026319" cy="3561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94" y="1050371"/>
            <a:ext cx="876048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30111" r="59192" b="53843"/>
          <a:stretch/>
        </p:blipFill>
        <p:spPr>
          <a:xfrm>
            <a:off x="5374079" y="4070631"/>
            <a:ext cx="58102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8" t="90326" r="18929" b="582"/>
          <a:stretch/>
        </p:blipFill>
        <p:spPr>
          <a:xfrm>
            <a:off x="5382109" y="2110142"/>
            <a:ext cx="5238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6" t="89948" r="1102" b="425"/>
          <a:stretch/>
        </p:blipFill>
        <p:spPr>
          <a:xfrm>
            <a:off x="5374079" y="3116359"/>
            <a:ext cx="5238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49" r="32445" b="92754"/>
          <a:stretch/>
        </p:blipFill>
        <p:spPr>
          <a:xfrm>
            <a:off x="5374079" y="88"/>
            <a:ext cx="1981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7" t="894" r="1873" b="92153"/>
          <a:stretch/>
        </p:blipFill>
        <p:spPr>
          <a:xfrm>
            <a:off x="5382109" y="1161709"/>
            <a:ext cx="342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64944" y="343519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좌측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점수를 나타내며 이미지는 </a:t>
            </a:r>
            <a:r>
              <a:rPr lang="ko-KR" altLang="en-US" sz="1600" dirty="0" err="1" smtClean="0"/>
              <a:t>해바라기씨</a:t>
            </a:r>
            <a:endParaRPr lang="en-US" altLang="ko-KR" sz="1600" dirty="0" smtClean="0"/>
          </a:p>
          <a:p>
            <a:r>
              <a:rPr lang="ko-KR" altLang="en-US" sz="1600" dirty="0" smtClean="0"/>
              <a:t>우측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현금 재화를 나타내며 이미지는 과일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4944" y="1516619"/>
            <a:ext cx="4453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환경설정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옵션 등을 나타내며 톱니바퀴 이미지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64944" y="2557172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사용자의 업적 </a:t>
            </a:r>
            <a:r>
              <a:rPr lang="ko-KR" altLang="en-US" sz="1600" dirty="0" err="1" smtClean="0"/>
              <a:t>퀘스트를</a:t>
            </a:r>
            <a:r>
              <a:rPr lang="ko-KR" altLang="en-US" sz="1600" dirty="0" smtClean="0"/>
              <a:t>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왕관 이미지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264944" y="3585749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위로 올라온다는 느낌을 주는 형태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264944" y="4927881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사용자가 현재 키우는 꽃이며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위의 물방울 말 주머니는 물을 달라는 표시다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말 주머니가 떠 있을 </a:t>
            </a:r>
            <a:endParaRPr lang="en-US" altLang="ko-KR" sz="1600" dirty="0" smtClean="0"/>
          </a:p>
          <a:p>
            <a:r>
              <a:rPr lang="ko-KR" altLang="en-US" sz="1600" dirty="0" smtClean="0"/>
              <a:t>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꽃을 클릭하면 가지고 있는 물을 소비하고 꽃에게 물을 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기본 화면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3268972" y="341257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날씨에 맞는 </a:t>
            </a:r>
            <a:endParaRPr lang="en-US" altLang="ko-KR" sz="1400" dirty="0" smtClean="0"/>
          </a:p>
          <a:p>
            <a:r>
              <a:rPr lang="ko-KR" altLang="en-US" sz="1400" dirty="0" smtClean="0"/>
              <a:t>아이콘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52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9541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 설정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267325" y="2216850"/>
            <a:ext cx="2457450" cy="3409950"/>
            <a:chOff x="5105400" y="1905000"/>
            <a:chExt cx="2457450" cy="34099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4599" r="7633" b="21592"/>
            <a:stretch/>
          </p:blipFill>
          <p:spPr>
            <a:xfrm>
              <a:off x="5105400" y="1905000"/>
              <a:ext cx="2457450" cy="340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761692" y="197701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사용자 이름</a:t>
              </a:r>
              <a:endParaRPr lang="ko-KR" alt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1797" y="25708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진동</a:t>
              </a:r>
              <a:endParaRPr lang="ko-KR" alt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1798" y="2861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소리</a:t>
              </a:r>
              <a:endParaRPr lang="ko-KR" alt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79496" y="3342969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날씨 효과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91442" y="3127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알림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1313" y="48052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저장하기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93419" y="48031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불러오기</a:t>
              </a:r>
              <a:endParaRPr lang="ko-KR" alt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62613" y="22399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 이름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582718" y="28337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진동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582719" y="3123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소리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80417" y="36058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날씨 효과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92363" y="33900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알림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32234" y="50681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저장하기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94340" y="5066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불러오기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358155" y="3962596"/>
            <a:ext cx="1071470" cy="5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4643" y="1361561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뜨는 다이얼로그 창은 디자인이 다 같았으면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29625" y="3759746"/>
            <a:ext cx="29803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기본 화면의 배경과 어울리는</a:t>
            </a:r>
            <a:endParaRPr lang="en-US" altLang="ko-KR" sz="1600" dirty="0" smtClean="0"/>
          </a:p>
          <a:p>
            <a:r>
              <a:rPr lang="ko-KR" altLang="en-US" sz="1600" dirty="0" smtClean="0"/>
              <a:t>단색의 배경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버튼 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다이얼로그 배경과 </a:t>
            </a:r>
            <a:endParaRPr lang="en-US" altLang="ko-KR" sz="1600" dirty="0" smtClean="0"/>
          </a:p>
          <a:p>
            <a:r>
              <a:rPr lang="ko-KR" altLang="en-US" sz="1600" dirty="0" smtClean="0"/>
              <a:t>어울리는 단색 배경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93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3858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업적 화면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276724" y="1847850"/>
            <a:ext cx="2943561" cy="4038838"/>
            <a:chOff x="4276724" y="1847850"/>
            <a:chExt cx="2943561" cy="40388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28098" y="2169378"/>
            <a:ext cx="2477028" cy="3402747"/>
            <a:chOff x="4276724" y="1847850"/>
            <a:chExt cx="2943561" cy="40388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5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꽃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1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4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3" t="52207" r="1260" b="38525"/>
          <a:stretch/>
        </p:blipFill>
        <p:spPr>
          <a:xfrm>
            <a:off x="6515080" y="1017792"/>
            <a:ext cx="523875" cy="49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53659" r="85219" b="38499"/>
          <a:stretch/>
        </p:blipFill>
        <p:spPr>
          <a:xfrm>
            <a:off x="6515080" y="224734"/>
            <a:ext cx="428624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43704" y="210866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 꽃 이미지의</a:t>
            </a:r>
            <a:endParaRPr lang="en-US" altLang="ko-KR" sz="1600" dirty="0" smtClean="0"/>
          </a:p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5080" y="1480515"/>
            <a:ext cx="497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창이 밑으로 내려간다는 </a:t>
            </a:r>
            <a:endParaRPr lang="en-US" altLang="ko-KR" sz="1600" dirty="0" smtClean="0"/>
          </a:p>
          <a:p>
            <a:r>
              <a:rPr lang="ko-KR" altLang="en-US" sz="1600" dirty="0" smtClean="0"/>
              <a:t>느낌을 주는 형태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2671" y="6411696"/>
            <a:ext cx="93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Scroll</a:t>
            </a:r>
            <a:r>
              <a:rPr lang="ko-KR" altLang="en-US" dirty="0"/>
              <a:t> </a:t>
            </a:r>
            <a:r>
              <a:rPr lang="ko-KR" altLang="en-US" dirty="0" smtClean="0"/>
              <a:t>기능을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왼쪽이 기본</a:t>
            </a:r>
            <a:r>
              <a:rPr lang="en-US" altLang="ko-KR" dirty="0" smtClean="0"/>
              <a:t>/</a:t>
            </a:r>
            <a:r>
              <a:rPr lang="ko-KR" altLang="en-US" dirty="0"/>
              <a:t>오</a:t>
            </a:r>
            <a:r>
              <a:rPr lang="ko-KR" altLang="en-US" dirty="0" smtClean="0"/>
              <a:t>른쪽이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을 내렸을 때 목록이다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6515080" y="2285309"/>
            <a:ext cx="3006000" cy="249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431934" y="478223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앞 페이지에서 나팔꽃을 구매하면 현재 화면과 같은 </a:t>
            </a:r>
            <a:endParaRPr lang="en-US" altLang="ko-KR" sz="1600" dirty="0" smtClean="0"/>
          </a:p>
          <a:p>
            <a:r>
              <a:rPr lang="ko-KR" altLang="en-US" sz="1600" dirty="0" smtClean="0"/>
              <a:t>상태가 된다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그리고 </a:t>
            </a:r>
            <a:r>
              <a:rPr lang="en-US" altLang="ko-KR" sz="1600" dirty="0" smtClean="0"/>
              <a:t>main </a:t>
            </a:r>
            <a:r>
              <a:rPr lang="ko-KR" altLang="en-US" sz="1600" dirty="0" smtClean="0"/>
              <a:t>화면에 나팔꽃이 추가된다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스킬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53659" r="69692" b="38499"/>
          <a:stretch/>
        </p:blipFill>
        <p:spPr>
          <a:xfrm>
            <a:off x="6267450" y="220539"/>
            <a:ext cx="631113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98563" y="186634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</a:t>
            </a:r>
            <a:endParaRPr lang="en-US" altLang="ko-KR" sz="1600" dirty="0" smtClean="0"/>
          </a:p>
          <a:p>
            <a:r>
              <a:rPr lang="ko-KR" altLang="en-US" sz="1600" dirty="0" smtClean="0"/>
              <a:t>모종삽 이미지의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35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90" y="101642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8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98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1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24075" y="4972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19912" y="4664868"/>
            <a:ext cx="671514" cy="61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093560" y="49720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87871" r="77092" b="2504"/>
          <a:stretch/>
        </p:blipFill>
        <p:spPr>
          <a:xfrm>
            <a:off x="8157298" y="6963012"/>
            <a:ext cx="571500" cy="514351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53659" r="55022" b="38499"/>
          <a:stretch/>
        </p:blipFill>
        <p:spPr>
          <a:xfrm>
            <a:off x="6822268" y="111028"/>
            <a:ext cx="619125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356484" y="104773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화분 이미지의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드라이꽃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41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4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/>
          <p:cNvSpPr/>
          <p:nvPr/>
        </p:nvSpPr>
        <p:spPr>
          <a:xfrm>
            <a:off x="3895725" y="5734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41613" y="4752975"/>
            <a:ext cx="663938" cy="638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20024" y="44767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280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UI 구체화</vt:lpstr>
      <vt:lpstr>목차</vt:lpstr>
      <vt:lpstr>Main 화면(1/3)</vt:lpstr>
      <vt:lpstr>Main 화면(2/3)</vt:lpstr>
      <vt:lpstr>Main 화면(3/3)</vt:lpstr>
      <vt:lpstr>꽃 fragment(1/1)</vt:lpstr>
      <vt:lpstr>스킬 fragment(1/1)</vt:lpstr>
      <vt:lpstr>드라이 꽃 fragment(1/2)</vt:lpstr>
      <vt:lpstr>드라이 꽃 fragment(2/2)</vt:lpstr>
      <vt:lpstr>외부화면 fragment(1/1)</vt:lpstr>
      <vt:lpstr>상점 fragment(1/1)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Mint</cp:lastModifiedBy>
  <cp:revision>28</cp:revision>
  <dcterms:created xsi:type="dcterms:W3CDTF">2017-09-06T06:30:27Z</dcterms:created>
  <dcterms:modified xsi:type="dcterms:W3CDTF">2017-09-06T09:38:23Z</dcterms:modified>
</cp:coreProperties>
</file>